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1818"/>
    <a:srgbClr val="0098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3"/>
  </p:normalViewPr>
  <p:slideViewPr>
    <p:cSldViewPr snapToGrid="0" snapToObjects="1" showGuides="1">
      <p:cViewPr varScale="1">
        <p:scale>
          <a:sx n="159" d="100"/>
          <a:sy n="159" d="100"/>
        </p:scale>
        <p:origin x="184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8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1252-6FE1-CC4D-919E-BB3B960D2F37}" type="datetimeFigureOut">
              <a:rPr lang="en-US" smtClean="0"/>
              <a:t>3/19/20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62F9-A801-D74E-8C2F-2818CFFFB29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64FB6D-9EC7-F647-AAF8-CD399DC9718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4278" t="38800" r="24279" b="38801"/>
          <a:stretch/>
        </p:blipFill>
        <p:spPr>
          <a:xfrm>
            <a:off x="7740352" y="4587974"/>
            <a:ext cx="1188132" cy="365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86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1252-6FE1-CC4D-919E-BB3B960D2F37}" type="datetimeFigureOut">
              <a:rPr lang="en-US" smtClean="0"/>
              <a:t>3/19/20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62F9-A801-D74E-8C2F-2818CFFFB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626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1252-6FE1-CC4D-919E-BB3B960D2F37}" type="datetimeFigureOut">
              <a:rPr lang="en-US" smtClean="0"/>
              <a:t>3/19/20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62F9-A801-D74E-8C2F-2818CFFFB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2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015323" cy="994172"/>
          </a:xfrm>
        </p:spPr>
        <p:txBody>
          <a:bodyPr/>
          <a:lstStyle>
            <a:lvl1pPr>
              <a:defRPr>
                <a:solidFill>
                  <a:srgbClr val="0098D6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9"/>
            <a:ext cx="7015323" cy="3263504"/>
          </a:xfrm>
        </p:spPr>
        <p:txBody>
          <a:bodyPr>
            <a:noAutofit/>
          </a:bodyPr>
          <a:lstStyle>
            <a:lvl1pPr>
              <a:defRPr sz="1400">
                <a:solidFill>
                  <a:srgbClr val="181818"/>
                </a:solidFill>
              </a:defRPr>
            </a:lvl1pPr>
            <a:lvl2pPr marL="514350" indent="-171450">
              <a:buSzPct val="80000"/>
              <a:buFont typeface="Courier New" panose="02070309020205020404" pitchFamily="49" charset="0"/>
              <a:buChar char="o"/>
              <a:defRPr sz="1400">
                <a:solidFill>
                  <a:srgbClr val="181818"/>
                </a:solidFill>
              </a:defRPr>
            </a:lvl2pPr>
            <a:lvl3pPr marL="857250" indent="-171450">
              <a:buSzPct val="80000"/>
              <a:buFont typeface="Wingdings" pitchFamily="2" charset="2"/>
              <a:buChar char="§"/>
              <a:defRPr sz="1400">
                <a:solidFill>
                  <a:srgbClr val="181818"/>
                </a:solidFill>
              </a:defRPr>
            </a:lvl3pPr>
            <a:lvl4pPr marL="1200150" indent="-171450">
              <a:buSzPct val="80000"/>
              <a:buFont typeface="Wingdings" pitchFamily="2" charset="2"/>
              <a:buChar char="§"/>
              <a:defRPr sz="1400">
                <a:solidFill>
                  <a:srgbClr val="181818"/>
                </a:solidFill>
              </a:defRPr>
            </a:lvl4pPr>
            <a:lvl5pPr marL="1543050" indent="-171450">
              <a:buSzPct val="80000"/>
              <a:buFont typeface="Wingdings" pitchFamily="2" charset="2"/>
              <a:buChar char="§"/>
              <a:defRPr sz="1400">
                <a:solidFill>
                  <a:srgbClr val="18181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1252-6FE1-CC4D-919E-BB3B960D2F37}" type="datetimeFigureOut">
              <a:rPr lang="en-US" smtClean="0"/>
              <a:t>3/19/20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62F9-A801-D74E-8C2F-2818CFFFB29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E7CCB0A-4E5F-614A-87AE-C225B2CCD39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4264" t="38800" r="24264" b="38801"/>
          <a:stretch/>
        </p:blipFill>
        <p:spPr>
          <a:xfrm>
            <a:off x="8188228" y="4756358"/>
            <a:ext cx="736435" cy="226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403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1252-6FE1-CC4D-919E-BB3B960D2F37}" type="datetimeFigureOut">
              <a:rPr lang="en-US" smtClean="0"/>
              <a:t>3/19/20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62F9-A801-D74E-8C2F-2818CFFFB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833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1252-6FE1-CC4D-919E-BB3B960D2F37}" type="datetimeFigureOut">
              <a:rPr lang="en-US" smtClean="0"/>
              <a:t>3/19/20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62F9-A801-D74E-8C2F-2818CFFFB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189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1252-6FE1-CC4D-919E-BB3B960D2F37}" type="datetimeFigureOut">
              <a:rPr lang="en-US" smtClean="0"/>
              <a:t>3/19/20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62F9-A801-D74E-8C2F-2818CFFFB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946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1252-6FE1-CC4D-919E-BB3B960D2F37}" type="datetimeFigureOut">
              <a:rPr lang="en-US" smtClean="0"/>
              <a:t>3/19/20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62F9-A801-D74E-8C2F-2818CFFFB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300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1252-6FE1-CC4D-919E-BB3B960D2F37}" type="datetimeFigureOut">
              <a:rPr lang="en-US" smtClean="0"/>
              <a:t>3/19/20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62F9-A801-D74E-8C2F-2818CFFFB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0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1252-6FE1-CC4D-919E-BB3B960D2F37}" type="datetimeFigureOut">
              <a:rPr lang="en-US" smtClean="0"/>
              <a:t>3/19/20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62F9-A801-D74E-8C2F-2818CFFFB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92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1252-6FE1-CC4D-919E-BB3B960D2F37}" type="datetimeFigureOut">
              <a:rPr lang="en-US" smtClean="0"/>
              <a:t>3/19/20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62F9-A801-D74E-8C2F-2818CFFFB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23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E1252-6FE1-CC4D-919E-BB3B960D2F37}" type="datetimeFigureOut">
              <a:rPr lang="en-US" smtClean="0"/>
              <a:t>3/19/20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F62F9-A801-D74E-8C2F-2818CFFFB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434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2304B-C234-5E4C-A444-EE41519C0A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New Brunswick </a:t>
            </a:r>
            <a:br>
              <a:rPr lang="en-US" b="1" dirty="0"/>
            </a:br>
            <a:r>
              <a:rPr lang="en-US" b="1" dirty="0"/>
              <a:t>Innovation Foundation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9CC32E-69DA-214A-B402-87B6E59150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Pitching Investors</a:t>
            </a:r>
          </a:p>
        </p:txBody>
      </p:sp>
    </p:spTree>
    <p:extLst>
      <p:ext uri="{BB962C8B-B14F-4D97-AF65-F5344CB8AC3E}">
        <p14:creationId xmlns:p14="http://schemas.microsoft.com/office/powerpoint/2010/main" val="1849463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C5021-2536-0847-9FAA-5D1F24B7D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15-Minute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432DB-3052-714B-8F53-F2EA45BCB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graphs and other visuals as often as possible</a:t>
            </a:r>
          </a:p>
          <a:p>
            <a:r>
              <a:rPr lang="en-US" dirty="0"/>
              <a:t>Team members present must speak</a:t>
            </a:r>
          </a:p>
          <a:p>
            <a:r>
              <a:rPr lang="en-US" dirty="0"/>
              <a:t>Present a sound story; make it look good</a:t>
            </a:r>
          </a:p>
          <a:p>
            <a:r>
              <a:rPr lang="en-US" dirty="0"/>
              <a:t>Adjust and adapt to the presentation to different audiences (IRAP versus NBIF)</a:t>
            </a:r>
          </a:p>
          <a:p>
            <a:r>
              <a:rPr lang="en-US" dirty="0"/>
              <a:t>Prepare for interruptions and practice!</a:t>
            </a:r>
          </a:p>
          <a:p>
            <a:r>
              <a:rPr lang="en-US" dirty="0"/>
              <a:t>Anticipate questions and have supplementary slides at the end of the presentation prepared to answer them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228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799E1-BDF2-9D48-8027-8BFF3E510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ts val="4200"/>
              </a:lnSpc>
            </a:pPr>
            <a:r>
              <a:rPr lang="en-US" altLang="en-US" sz="3200" dirty="0">
                <a:solidFill>
                  <a:srgbClr val="1695D1"/>
                </a:solidFill>
              </a:rPr>
              <a:t>We keep GREAT ideas from </a:t>
            </a:r>
            <a:br>
              <a:rPr lang="en-US" altLang="en-US" sz="3200" dirty="0">
                <a:solidFill>
                  <a:srgbClr val="1695D1"/>
                </a:solidFill>
              </a:rPr>
            </a:br>
            <a:r>
              <a:rPr lang="en-US" altLang="en-US" sz="3200" dirty="0">
                <a:solidFill>
                  <a:srgbClr val="1695D1"/>
                </a:solidFill>
              </a:rPr>
              <a:t>falling through the cracks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0EBED-DBAF-1D44-A474-555FDA22C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en-US" sz="1400" dirty="0"/>
              <a:t>Starting a new business based on innovation takes more capital than any one source can provide. Since many financial institutions deem innovation “too risky,” some of the most commercially-viable projects simply fall through the cracks and die.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endParaRPr lang="en-US" sz="1400" dirty="0"/>
          </a:p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en-US" sz="1400" b="1" dirty="0"/>
              <a:t>But not in New Brunswick!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en-US" sz="1400" dirty="0"/>
              <a:t>At NBIF, our Venture Capital Fund fills the gap so many entrepreneurs fall through—so they can break through.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endParaRPr lang="en-US" sz="1400" dirty="0"/>
          </a:p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en-US" sz="1400" b="1" dirty="0"/>
              <a:t>START SOMETHING NEW. VISIT NBIF.CA TODAY.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endParaRPr lang="en-US" sz="1400" dirty="0"/>
          </a:p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18803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01DE0-0AC0-9B4F-AA50-7FEE7B7C7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>
                <a:solidFill>
                  <a:srgbClr val="1695D1"/>
                </a:solidFill>
              </a:rPr>
              <a:t>Presentation Overview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1BD70-B8C2-1846-9271-15F683714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Typical documents used  when pitching to investors</a:t>
            </a:r>
          </a:p>
          <a:p>
            <a:r>
              <a:rPr lang="en-US" dirty="0"/>
              <a:t>Introduction to presentations</a:t>
            </a:r>
          </a:p>
          <a:p>
            <a:r>
              <a:rPr lang="en-US" dirty="0"/>
              <a:t>Elevator Speech</a:t>
            </a:r>
          </a:p>
          <a:p>
            <a:r>
              <a:rPr lang="en-US" dirty="0"/>
              <a:t>15 minute presentation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90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C79A2-3C6E-B844-ABC2-C083DDC67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Typical Documents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D6237-2777-C244-8A54-8386CF1EF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9219"/>
            <a:ext cx="705642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Entrepreneurs often pitch investors using these documents:</a:t>
            </a:r>
          </a:p>
          <a:p>
            <a:r>
              <a:rPr lang="en-US" dirty="0"/>
              <a:t>Elevator Pitch </a:t>
            </a:r>
          </a:p>
          <a:p>
            <a:pPr lvl="1"/>
            <a:r>
              <a:rPr lang="en-US" dirty="0"/>
              <a:t>1 minute overview of the business concept</a:t>
            </a:r>
          </a:p>
          <a:p>
            <a:r>
              <a:rPr lang="en-US" dirty="0"/>
              <a:t>Executive Summary  </a:t>
            </a:r>
          </a:p>
          <a:p>
            <a:pPr lvl="1"/>
            <a:r>
              <a:rPr lang="en-US" dirty="0"/>
              <a:t>3-5 page overview of the business</a:t>
            </a:r>
          </a:p>
          <a:p>
            <a:r>
              <a:rPr lang="en-US" dirty="0"/>
              <a:t>PowerPoint Presentation </a:t>
            </a:r>
          </a:p>
          <a:p>
            <a:pPr lvl="1"/>
            <a:r>
              <a:rPr lang="en-US" dirty="0"/>
              <a:t>15 slide overview of the business plan</a:t>
            </a:r>
          </a:p>
          <a:p>
            <a:r>
              <a:rPr lang="en-US" dirty="0"/>
              <a:t>Business Plan </a:t>
            </a:r>
          </a:p>
          <a:p>
            <a:pPr lvl="1"/>
            <a:r>
              <a:rPr lang="en-US" dirty="0"/>
              <a:t>Fully developed strategy to exploit a given market opportunity </a:t>
            </a:r>
            <a:br>
              <a:rPr lang="en-US" dirty="0"/>
            </a:br>
            <a:r>
              <a:rPr lang="en-US" dirty="0"/>
              <a:t>(available at </a:t>
            </a:r>
            <a:r>
              <a:rPr lang="en-US" dirty="0" err="1"/>
              <a:t>www.nbif.ca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6677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091FB-C630-EE43-8433-C843808A0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DE876-A8E8-B044-80E2-B2A2B6720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9219"/>
            <a:ext cx="7015323" cy="3263504"/>
          </a:xfrm>
        </p:spPr>
        <p:txBody>
          <a:bodyPr/>
          <a:lstStyle/>
          <a:p>
            <a:r>
              <a:rPr lang="en-US" dirty="0"/>
              <a:t>Two main types of presentations:</a:t>
            </a:r>
          </a:p>
          <a:p>
            <a:pPr lvl="1"/>
            <a:r>
              <a:rPr lang="en-US" dirty="0"/>
              <a:t>Elevator Speech</a:t>
            </a:r>
          </a:p>
          <a:p>
            <a:pPr lvl="1"/>
            <a:r>
              <a:rPr lang="en-US" dirty="0"/>
              <a:t>15 Minute Presentation</a:t>
            </a:r>
          </a:p>
          <a:p>
            <a:r>
              <a:rPr lang="en-US" dirty="0"/>
              <a:t>All presentations must leave investors wanting more information – they are a strong sell</a:t>
            </a:r>
          </a:p>
          <a:p>
            <a:r>
              <a:rPr lang="en-US" dirty="0"/>
              <a:t>Grounded in reality, the presentation projects professionalism – grammar, spelling, diction, illustration &amp; layout must be correct</a:t>
            </a:r>
          </a:p>
          <a:p>
            <a:r>
              <a:rPr lang="en-US" dirty="0"/>
              <a:t>Developed exclusively for investors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032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F7AFC-2D31-0F41-BA56-A501925F1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Elevator Pitch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15719-4966-2D43-AAB6-3E64196D9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to pique investor’s interest</a:t>
            </a:r>
          </a:p>
          <a:p>
            <a:r>
              <a:rPr lang="en-US" dirty="0"/>
              <a:t>Explanation of the business opportunity in less than 1 min</a:t>
            </a:r>
          </a:p>
          <a:p>
            <a:r>
              <a:rPr lang="en-US" dirty="0"/>
              <a:t>Used for chance encounters &amp; getting the next appointment</a:t>
            </a:r>
          </a:p>
          <a:p>
            <a:r>
              <a:rPr lang="en-US" dirty="0"/>
              <a:t>Characteristics of the Elevator Speech:</a:t>
            </a:r>
          </a:p>
          <a:p>
            <a:pPr lvl="1"/>
            <a:r>
              <a:rPr lang="en-US" dirty="0"/>
              <a:t>Must be clear &amp; concise</a:t>
            </a:r>
          </a:p>
          <a:p>
            <a:pPr lvl="1"/>
            <a:r>
              <a:rPr lang="en-US" dirty="0"/>
              <a:t>Leave the listener wanting more and asking YOU questions</a:t>
            </a:r>
          </a:p>
          <a:p>
            <a:pPr lvl="1"/>
            <a:r>
              <a:rPr lang="en-US" dirty="0"/>
              <a:t>Stressing the benefits, not features</a:t>
            </a:r>
          </a:p>
          <a:p>
            <a:pPr lvl="1"/>
            <a:r>
              <a:rPr lang="en-US" dirty="0"/>
              <a:t>Only enough time to focus on important key priorities</a:t>
            </a:r>
          </a:p>
          <a:p>
            <a:pPr lvl="1"/>
            <a:r>
              <a:rPr lang="en-US" dirty="0"/>
              <a:t>Using non-technical language</a:t>
            </a:r>
          </a:p>
          <a:p>
            <a:pPr lvl="1"/>
            <a:r>
              <a:rPr lang="en-US" dirty="0"/>
              <a:t>Hopefully results in an appointment being offered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937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F0B5B-4FF8-8142-A472-4D0309F3D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Elevator Pitch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0C6F7-555D-DE42-9322-F10DEF92C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Challenges:</a:t>
            </a:r>
          </a:p>
          <a:p>
            <a:pPr lvl="1"/>
            <a:r>
              <a:rPr lang="en-US" dirty="0"/>
              <a:t>Choose essential points &amp; the right number of topics to present in a timely fashion</a:t>
            </a:r>
          </a:p>
          <a:p>
            <a:pPr lvl="1"/>
            <a:r>
              <a:rPr lang="en-US" dirty="0"/>
              <a:t>Sounding natural and keeping the investor interested </a:t>
            </a:r>
          </a:p>
          <a:p>
            <a:pPr lvl="1"/>
            <a:r>
              <a:rPr lang="en-US" dirty="0"/>
              <a:t>Requires rigorous thought and preparation </a:t>
            </a:r>
          </a:p>
          <a:p>
            <a:pPr lvl="1"/>
            <a:r>
              <a:rPr lang="en-US" dirty="0"/>
              <a:t>Practice! Practice! Practice!</a:t>
            </a:r>
          </a:p>
          <a:p>
            <a:pPr lvl="2"/>
            <a:r>
              <a:rPr lang="en-US" dirty="0"/>
              <a:t>Tip: Practice with a family member who is unfamiliar with the topic </a:t>
            </a:r>
            <a:br>
              <a:rPr lang="en-US" dirty="0"/>
            </a:br>
            <a:r>
              <a:rPr lang="en-US" dirty="0"/>
              <a:t>and see if they understand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521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83188-1F00-374E-B8D7-E1C8F582C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15-Minute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1391F-D913-8342-87AF-110B1F7C9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Formal presentation that provides an overview of the business opportunity</a:t>
            </a:r>
          </a:p>
          <a:p>
            <a:r>
              <a:rPr lang="en-US" dirty="0"/>
              <a:t>Critical document in the fundraising process</a:t>
            </a:r>
          </a:p>
          <a:p>
            <a:r>
              <a:rPr lang="en-US" dirty="0"/>
              <a:t>Addresses the factors of interest to investors</a:t>
            </a:r>
          </a:p>
          <a:p>
            <a:pPr lvl="1"/>
            <a:r>
              <a:rPr lang="en-US" dirty="0"/>
              <a:t>Unmet market need and your solution to it</a:t>
            </a:r>
          </a:p>
          <a:p>
            <a:r>
              <a:rPr lang="en-US" dirty="0"/>
              <a:t>Based on the Business Plan</a:t>
            </a:r>
          </a:p>
          <a:p>
            <a:r>
              <a:rPr lang="en-US" dirty="0"/>
              <a:t>15-20 minute presentation with questions afterwards</a:t>
            </a:r>
          </a:p>
          <a:p>
            <a:r>
              <a:rPr lang="en-US" dirty="0"/>
              <a:t>12-15 slides plus supplementary ones at the end</a:t>
            </a:r>
          </a:p>
          <a:p>
            <a:r>
              <a:rPr lang="en-US" dirty="0"/>
              <a:t>Concise bullet points on the slides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860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C5021-2536-0847-9FAA-5D1F24B7D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15-Minute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432DB-3052-714B-8F53-F2EA45BCB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Components</a:t>
            </a:r>
          </a:p>
          <a:p>
            <a:r>
              <a:rPr lang="en-US" dirty="0"/>
              <a:t>Introduction, management team &amp; vision (2-3 slides)</a:t>
            </a:r>
          </a:p>
          <a:p>
            <a:r>
              <a:rPr lang="en-US" dirty="0"/>
              <a:t>Market need and current solutions (1-2)</a:t>
            </a:r>
          </a:p>
          <a:p>
            <a:r>
              <a:rPr lang="en-US" dirty="0"/>
              <a:t>Technology, product/service (2-3)</a:t>
            </a:r>
          </a:p>
          <a:p>
            <a:r>
              <a:rPr lang="en-US" dirty="0"/>
              <a:t>Competitive landscape (1) </a:t>
            </a:r>
          </a:p>
          <a:p>
            <a:r>
              <a:rPr lang="en-US" dirty="0"/>
              <a:t>Market (1)</a:t>
            </a:r>
          </a:p>
          <a:p>
            <a:r>
              <a:rPr lang="en-US" dirty="0"/>
              <a:t>Sales and marketing strategy (2)</a:t>
            </a:r>
          </a:p>
          <a:p>
            <a:r>
              <a:rPr lang="en-US" dirty="0"/>
              <a:t>Partnership strategy (1)</a:t>
            </a:r>
          </a:p>
          <a:p>
            <a:r>
              <a:rPr lang="en-US" dirty="0"/>
              <a:t>Financials and liquidity strategy (1-2)</a:t>
            </a:r>
          </a:p>
          <a:p>
            <a:r>
              <a:rPr lang="en-US" dirty="0"/>
              <a:t>Summary (1)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272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</TotalTime>
  <Words>528</Words>
  <Application>Microsoft Macintosh PowerPoint</Application>
  <PresentationFormat>On-screen Show (16:9)</PresentationFormat>
  <Paragraphs>85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Georgia</vt:lpstr>
      <vt:lpstr>Wingdings</vt:lpstr>
      <vt:lpstr>Office Theme</vt:lpstr>
      <vt:lpstr>New Brunswick  Innovation Foundation</vt:lpstr>
      <vt:lpstr>We keep GREAT ideas from  falling through the cracks</vt:lpstr>
      <vt:lpstr>Presentation Overview</vt:lpstr>
      <vt:lpstr>Typical Documents</vt:lpstr>
      <vt:lpstr>Presentations</vt:lpstr>
      <vt:lpstr>Elevator Pitch</vt:lpstr>
      <vt:lpstr>Elevator Pitch</vt:lpstr>
      <vt:lpstr>15-Minute Presentation</vt:lpstr>
      <vt:lpstr>15-Minute Presentation</vt:lpstr>
      <vt:lpstr>15-Minute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Brunswick  Innovation Foundation</dc:title>
  <dc:creator>Jonathan Selig</dc:creator>
  <cp:lastModifiedBy>Jonathan Selig</cp:lastModifiedBy>
  <cp:revision>7</cp:revision>
  <dcterms:created xsi:type="dcterms:W3CDTF">2020-03-19T13:38:48Z</dcterms:created>
  <dcterms:modified xsi:type="dcterms:W3CDTF">2020-03-19T16:49:48Z</dcterms:modified>
</cp:coreProperties>
</file>